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0" r:id="rId2"/>
    <p:sldId id="275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8" r:id="rId12"/>
    <p:sldId id="385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04" r:id="rId31"/>
    <p:sldId id="405" r:id="rId32"/>
    <p:sldId id="406" r:id="rId33"/>
  </p:sldIdLst>
  <p:sldSz cx="12192000" cy="6858000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9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564E6-A337-44E4-9B8F-ACB490AF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937D81-D7DE-45FA-AFD9-241566BF5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93688-67E7-43A8-A1E9-72A51B7D7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8DE3A-F8DC-4B3C-BD7F-B9EFBD14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9397E-0381-4411-8A60-311602317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70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F912E-0BBE-4290-B980-E509DB47F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9AC40-3530-4D5B-8242-82C934EED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B0403-EB57-442F-943D-D31D2FA2D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406EC-68A0-4E35-A2F7-E37EF5155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1CE5E-629F-47DB-867E-B63AD7E4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81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044FA7-6BF4-4642-8280-189B48E855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EE390-384E-49A0-A30F-C4BB40D85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9103B-BBA2-4BF7-819B-32E6B4A62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EC323-9769-4883-97DE-817A98E09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1F800-81FB-41E0-83DA-2E4A0ECD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56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568-2E60-4B1A-BB34-06CEB1142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8D3CE-E6D3-46FC-B78B-831AEC431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6B715-4191-4738-BCD9-138A49812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EB7EB-BBF2-42AC-B152-5D72DDBF4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AEE8F-0C37-4DDE-98B0-443512B3D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62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BE451-4B0E-4DB7-8BB1-A78F6FA99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5EC05-C2FE-42FC-B513-27AB6C98D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A0CC7-AEEF-4BFC-843F-52A3D20CA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6852B-A2C7-4589-9304-B5D46A3CC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2E096-6553-4D1C-B6FC-28D620BB0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64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B1773-73FF-4685-8F66-9EF865365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35F77-2B0A-4BA5-AE46-AF6AED85E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E87D50-85D3-43C0-AFF4-099F02FA8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5D9393-65B0-4BF9-8BBE-13A44A663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975DE-AEE8-426A-A913-999A73D6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BE552-6009-4CC5-93D6-EF680114E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49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D62DD-FB1D-4FE2-B5CB-3422B352D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7AA93-23FE-487D-BC06-CF700A22B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AA495-EDB6-4A4B-B837-3FC0EF67F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F7AAC7-94CB-408E-B5ED-3A4CCE7AC0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E6F5A-EC2B-4748-AFA8-9CE61116C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754EA8-B431-4088-9A9B-22285611B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8FB9F0-B735-43AC-A973-8B0409089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6F6C24-F3F4-4A07-8EA2-C789B6FED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59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B46BF-344D-4738-A24A-B2ED8ECF8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430B88-9871-458C-8589-4F59DD241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32CFE0-B753-427F-8FB6-8B6F8D710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AA936-F338-460B-BE23-59FB7F2C7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16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2645AB-E98F-4A7B-A72A-9405CA1B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3F7477-2AF5-489E-BBF7-AAD2F986A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986E6-14B4-4175-9C8A-7F46975DA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63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E7663-C2EB-4886-90A6-186074D6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F8019-126A-441B-88FE-012198543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CC514-C96C-46C9-BB80-F68BBE79B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6D0B8-660E-4266-A93C-176F6829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4C40E-33B7-4743-A66D-1DB81C98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FBA71-0D2D-4C30-95CD-1D2D0C874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86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0B991-8843-4E9F-A1DE-34512C7FA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4F3355-A15D-4840-B36D-870D37B271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EACF6-B938-42A7-ACA8-9B9C41677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62CA5-C05E-4159-A00E-1D35AF12A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9DFDA-EE99-4635-A5D3-3B99F3E7B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683D6-5D19-476A-A4B4-14B726BC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60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5">
                <a:lumMod val="40000"/>
                <a:lumOff val="60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27DC59-5E07-410D-A58C-231408F20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0797C-7D3F-45FC-9169-49042DD05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C96D-3330-4699-8A46-1BFEC3720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426BA-213A-436D-8D6D-44E2A57091D8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43EA8-8D60-41A9-BBED-78E3BBB77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01F6E-20EE-4EA6-8274-54DC4AA2DA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78F6D-1DF5-4EAC-A64F-7A84746F7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0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65D85C-342F-4D0D-B90A-9C27F5B4D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01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0C1BDB4-5D59-48E6-B0C1-A0B660035668}"/>
              </a:ext>
            </a:extLst>
          </p:cNvPr>
          <p:cNvSpPr txBox="1"/>
          <p:nvPr/>
        </p:nvSpPr>
        <p:spPr>
          <a:xfrm>
            <a:off x="1853513" y="2274838"/>
            <a:ext cx="84849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/>
              <a:t>Hard Words - Lesson 2</a:t>
            </a:r>
          </a:p>
          <a:p>
            <a:pPr algn="ctr"/>
            <a:endParaRPr lang="en-GB" sz="4800"/>
          </a:p>
          <a:p>
            <a:pPr algn="ctr"/>
            <a:r>
              <a:rPr lang="en-GB" sz="4800"/>
              <a:t>PurlandTraining.com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708587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Poland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3179991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guarantee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1652547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women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634164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8075AAA-6828-4796-8140-2C89765EEDA8}"/>
              </a:ext>
            </a:extLst>
          </p:cNvPr>
          <p:cNvSpPr txBox="1"/>
          <p:nvPr/>
        </p:nvSpPr>
        <p:spPr>
          <a:xfrm>
            <a:off x="3804925" y="3885059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791BC7-B62B-4233-BEC6-A3CA4A113F94}"/>
              </a:ext>
            </a:extLst>
          </p:cNvPr>
          <p:cNvSpPr txBox="1"/>
          <p:nvPr/>
        </p:nvSpPr>
        <p:spPr>
          <a:xfrm>
            <a:off x="7516518" y="3874674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6068187" y="3700392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807970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majority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028DE30-7418-4CE7-8A47-3F3AE7C18B36}"/>
              </a:ext>
            </a:extLst>
          </p:cNvPr>
          <p:cNvSpPr txBox="1"/>
          <p:nvPr/>
        </p:nvSpPr>
        <p:spPr>
          <a:xfrm>
            <a:off x="2735575" y="2904498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681054" y="2940400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844467-854A-4EA5-BAEE-B63C493C113A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AC1CD7-8066-4E2D-AEB0-BAE0EEC96267}"/>
              </a:ext>
            </a:extLst>
          </p:cNvPr>
          <p:cNvSpPr txBox="1"/>
          <p:nvPr/>
        </p:nvSpPr>
        <p:spPr>
          <a:xfrm>
            <a:off x="3770897" y="2948156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4FC078-3D9F-4D16-A797-40938BA2224C}"/>
              </a:ext>
            </a:extLst>
          </p:cNvPr>
          <p:cNvSpPr txBox="1"/>
          <p:nvPr/>
        </p:nvSpPr>
        <p:spPr>
          <a:xfrm>
            <a:off x="4798750" y="3008631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5D5696-391A-49AF-9D79-D6D2E52526D8}"/>
              </a:ext>
            </a:extLst>
          </p:cNvPr>
          <p:cNvSpPr txBox="1"/>
          <p:nvPr/>
        </p:nvSpPr>
        <p:spPr>
          <a:xfrm>
            <a:off x="5080362" y="3840630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ii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49CF21-4C92-4AB7-9840-FA35DD670B6F}"/>
              </a:ext>
            </a:extLst>
          </p:cNvPr>
          <p:cNvSpPr txBox="1"/>
          <p:nvPr/>
        </p:nvSpPr>
        <p:spPr>
          <a:xfrm>
            <a:off x="2578567" y="3775171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E175F3-A854-49AD-BAA5-F4061199987A}"/>
              </a:ext>
            </a:extLst>
          </p:cNvPr>
          <p:cNvSpPr txBox="1"/>
          <p:nvPr/>
        </p:nvSpPr>
        <p:spPr>
          <a:xfrm>
            <a:off x="8535744" y="3623847"/>
            <a:ext cx="194979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always stress before -ity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84957D-6709-40FB-B3D1-F26B76E2C106}"/>
              </a:ext>
            </a:extLst>
          </p:cNvPr>
          <p:cNvSpPr txBox="1"/>
          <p:nvPr/>
        </p:nvSpPr>
        <p:spPr>
          <a:xfrm>
            <a:off x="2578567" y="4517946"/>
            <a:ext cx="216684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short + 2 weak</a:t>
            </a:r>
          </a:p>
        </p:txBody>
      </p:sp>
    </p:spTree>
    <p:extLst>
      <p:ext uri="{BB962C8B-B14F-4D97-AF65-F5344CB8AC3E}">
        <p14:creationId xmlns:p14="http://schemas.microsoft.com/office/powerpoint/2010/main" val="2884835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3948102" y="3504691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occur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3769491" y="2827616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1B8CBB-3154-4757-A36D-F61A9E82FEE6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E272A8-26F1-4F31-A883-AE0BE2CA3A78}"/>
              </a:ext>
            </a:extLst>
          </p:cNvPr>
          <p:cNvSpPr txBox="1"/>
          <p:nvPr/>
        </p:nvSpPr>
        <p:spPr>
          <a:xfrm>
            <a:off x="2707208" y="3721065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01C898-E73D-42FE-865F-10955975AFC5}"/>
              </a:ext>
            </a:extLst>
          </p:cNvPr>
          <p:cNvSpPr txBox="1"/>
          <p:nvPr/>
        </p:nvSpPr>
        <p:spPr>
          <a:xfrm>
            <a:off x="2965741" y="4497701"/>
            <a:ext cx="1512743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 + 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E40227-A9E7-47A1-A4C5-619136FD66AF}"/>
              </a:ext>
            </a:extLst>
          </p:cNvPr>
          <p:cNvSpPr txBox="1"/>
          <p:nvPr/>
        </p:nvSpPr>
        <p:spPr>
          <a:xfrm>
            <a:off x="5393291" y="3689356"/>
            <a:ext cx="207878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2-syllable verb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9C540D-CD79-4E55-8617-F3AD40C5819F}"/>
              </a:ext>
            </a:extLst>
          </p:cNvPr>
          <p:cNvSpPr txBox="1"/>
          <p:nvPr/>
        </p:nvSpPr>
        <p:spPr>
          <a:xfrm>
            <a:off x="2744343" y="5169218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610EE9-D18A-4CEF-A45A-59576EFA89D7}"/>
              </a:ext>
            </a:extLst>
          </p:cNvPr>
          <p:cNvSpPr txBox="1"/>
          <p:nvPr/>
        </p:nvSpPr>
        <p:spPr>
          <a:xfrm>
            <a:off x="2890811" y="284355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4" name="TextBox 18">
            <a:extLst>
              <a:ext uri="{FF2B5EF4-FFF2-40B4-BE49-F238E27FC236}">
                <a16:creationId xmlns:a16="http://schemas.microsoft.com/office/drawing/2014/main" id="{C6400ABD-B125-4F3C-989E-987E7F64CD18}"/>
              </a:ext>
            </a:extLst>
          </p:cNvPr>
          <p:cNvSpPr txBox="1"/>
          <p:nvPr/>
        </p:nvSpPr>
        <p:spPr>
          <a:xfrm>
            <a:off x="3988076" y="5169217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</p:spTree>
    <p:extLst>
      <p:ext uri="{BB962C8B-B14F-4D97-AF65-F5344CB8AC3E}">
        <p14:creationId xmlns:p14="http://schemas.microsoft.com/office/powerpoint/2010/main" val="2414061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129573" y="3479018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dairy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4049570" y="296733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F6A6D-BD8A-433C-8C3A-790D05C7ECF7}"/>
              </a:ext>
            </a:extLst>
          </p:cNvPr>
          <p:cNvSpPr txBox="1"/>
          <p:nvPr/>
        </p:nvSpPr>
        <p:spPr>
          <a:xfrm>
            <a:off x="3170890" y="291203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3108108" y="3663685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CE5B36-A7E7-432D-BA6A-B19596AD0D26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43BF24-E680-4593-80E1-8F3D80D83226}"/>
              </a:ext>
            </a:extLst>
          </p:cNvPr>
          <p:cNvSpPr txBox="1"/>
          <p:nvPr/>
        </p:nvSpPr>
        <p:spPr>
          <a:xfrm>
            <a:off x="4181237" y="3714978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ii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72B5C9-5683-4A89-86B0-8515EA0BBBE8}"/>
              </a:ext>
            </a:extLst>
          </p:cNvPr>
          <p:cNvSpPr txBox="1"/>
          <p:nvPr/>
        </p:nvSpPr>
        <p:spPr>
          <a:xfrm>
            <a:off x="3154947" y="4383209"/>
            <a:ext cx="1311479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 digraph</a:t>
            </a:r>
          </a:p>
        </p:txBody>
      </p:sp>
    </p:spTree>
    <p:extLst>
      <p:ext uri="{BB962C8B-B14F-4D97-AF65-F5344CB8AC3E}">
        <p14:creationId xmlns:p14="http://schemas.microsoft.com/office/powerpoint/2010/main" val="3298696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8542631" y="3390952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temperature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887763" y="2890096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01C20F-4A99-4492-A0BD-38D4A388C094}"/>
              </a:ext>
            </a:extLst>
          </p:cNvPr>
          <p:cNvSpPr txBox="1"/>
          <p:nvPr/>
        </p:nvSpPr>
        <p:spPr>
          <a:xfrm>
            <a:off x="4939560" y="289680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7434245" y="3575619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A8418F-A44E-4436-9D6D-5EE356F7A69A}"/>
              </a:ext>
            </a:extLst>
          </p:cNvPr>
          <p:cNvSpPr txBox="1"/>
          <p:nvPr/>
        </p:nvSpPr>
        <p:spPr>
          <a:xfrm>
            <a:off x="4882383" y="3603227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8D4C91-A5A9-46DB-8195-8CFCA2AE13D3}"/>
              </a:ext>
            </a:extLst>
          </p:cNvPr>
          <p:cNvSpPr txBox="1"/>
          <p:nvPr/>
        </p:nvSpPr>
        <p:spPr>
          <a:xfrm>
            <a:off x="4939560" y="5169218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A4D032-25BA-4E52-8441-9772C9F14ADD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A72128-7353-49B6-8C25-7221E2062EA5}"/>
              </a:ext>
            </a:extLst>
          </p:cNvPr>
          <p:cNvSpPr txBox="1"/>
          <p:nvPr/>
        </p:nvSpPr>
        <p:spPr>
          <a:xfrm>
            <a:off x="3597139" y="2862224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80DB59-E642-430C-8098-D1F02884C3A2}"/>
              </a:ext>
            </a:extLst>
          </p:cNvPr>
          <p:cNvSpPr txBox="1"/>
          <p:nvPr/>
        </p:nvSpPr>
        <p:spPr>
          <a:xfrm>
            <a:off x="3597139" y="3586800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67A729-34EA-4293-86AC-22F7D66E0553}"/>
              </a:ext>
            </a:extLst>
          </p:cNvPr>
          <p:cNvSpPr txBox="1"/>
          <p:nvPr/>
        </p:nvSpPr>
        <p:spPr>
          <a:xfrm>
            <a:off x="6096000" y="3638263"/>
            <a:ext cx="1139533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delete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8D690C-5944-496B-A953-24E5CE05D43E}"/>
              </a:ext>
            </a:extLst>
          </p:cNvPr>
          <p:cNvSpPr txBox="1"/>
          <p:nvPr/>
        </p:nvSpPr>
        <p:spPr>
          <a:xfrm>
            <a:off x="3612174" y="4469260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FEC67A-5E40-44E9-8DE3-DBA2C9E3BDA8}"/>
              </a:ext>
            </a:extLst>
          </p:cNvPr>
          <p:cNvSpPr txBox="1"/>
          <p:nvPr/>
        </p:nvSpPr>
        <p:spPr>
          <a:xfrm>
            <a:off x="3512753" y="5194008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  <p:sp>
        <p:nvSpPr>
          <p:cNvPr id="20" name="TextBox 18">
            <a:extLst>
              <a:ext uri="{FF2B5EF4-FFF2-40B4-BE49-F238E27FC236}">
                <a16:creationId xmlns:a16="http://schemas.microsoft.com/office/drawing/2014/main" id="{59C47E07-DF14-40ED-B6C7-4973257470DE}"/>
              </a:ext>
            </a:extLst>
          </p:cNvPr>
          <p:cNvSpPr txBox="1"/>
          <p:nvPr/>
        </p:nvSpPr>
        <p:spPr>
          <a:xfrm>
            <a:off x="6174485" y="5169218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3076631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6124973" y="3518604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2330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actual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4863469" y="291203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400ABD-B125-4F3C-989E-987E7F64CD18}"/>
              </a:ext>
            </a:extLst>
          </p:cNvPr>
          <p:cNvSpPr txBox="1"/>
          <p:nvPr/>
        </p:nvSpPr>
        <p:spPr>
          <a:xfrm>
            <a:off x="3799586" y="5270791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E97693-521B-49F2-BC98-5C18A6BE9186}"/>
              </a:ext>
            </a:extLst>
          </p:cNvPr>
          <p:cNvSpPr txBox="1"/>
          <p:nvPr/>
        </p:nvSpPr>
        <p:spPr>
          <a:xfrm>
            <a:off x="3799586" y="3704106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D5F93A-F23F-4539-9187-65ED3B60FA1C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347D92-A7F1-49A0-99F8-A379B0C4D378}"/>
              </a:ext>
            </a:extLst>
          </p:cNvPr>
          <p:cNvSpPr txBox="1"/>
          <p:nvPr/>
        </p:nvSpPr>
        <p:spPr>
          <a:xfrm>
            <a:off x="5056330" y="3703271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06BEF7-B0F9-47D6-9817-903A9E633CA2}"/>
              </a:ext>
            </a:extLst>
          </p:cNvPr>
          <p:cNvSpPr txBox="1"/>
          <p:nvPr/>
        </p:nvSpPr>
        <p:spPr>
          <a:xfrm>
            <a:off x="3848103" y="293888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FCD6B8-D377-40F4-8101-BDA8D9C7D1EA}"/>
              </a:ext>
            </a:extLst>
          </p:cNvPr>
          <p:cNvSpPr txBox="1"/>
          <p:nvPr/>
        </p:nvSpPr>
        <p:spPr>
          <a:xfrm>
            <a:off x="3799586" y="4380223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0FE535-9648-4BFF-939C-7CC4D677A0B9}"/>
              </a:ext>
            </a:extLst>
          </p:cNvPr>
          <p:cNvSpPr txBox="1"/>
          <p:nvPr/>
        </p:nvSpPr>
        <p:spPr>
          <a:xfrm>
            <a:off x="7539558" y="3429000"/>
            <a:ext cx="194979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always stress before -ual</a:t>
            </a:r>
            <a:endParaRPr lang="en-GB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97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468287" y="3389192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earlier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4134032" y="2829500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7BCDC8-13FB-4344-93F0-C7ADEF9BD5F8}"/>
              </a:ext>
            </a:extLst>
          </p:cNvPr>
          <p:cNvSpPr txBox="1"/>
          <p:nvPr/>
        </p:nvSpPr>
        <p:spPr>
          <a:xfrm>
            <a:off x="3170890" y="284094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E19E7D-AC86-479E-B818-4E443DA67D34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975C73-BB80-421A-8A7F-6E2D39C95D59}"/>
              </a:ext>
            </a:extLst>
          </p:cNvPr>
          <p:cNvSpPr txBox="1"/>
          <p:nvPr/>
        </p:nvSpPr>
        <p:spPr>
          <a:xfrm>
            <a:off x="3268090" y="3600491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B20FE8-EB37-4A09-96A1-80001DBB4AB8}"/>
              </a:ext>
            </a:extLst>
          </p:cNvPr>
          <p:cNvSpPr txBox="1"/>
          <p:nvPr/>
        </p:nvSpPr>
        <p:spPr>
          <a:xfrm>
            <a:off x="3418987" y="4527861"/>
            <a:ext cx="1512743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 + 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0976F0-5A2E-4E9B-88D2-CB0218306A88}"/>
              </a:ext>
            </a:extLst>
          </p:cNvPr>
          <p:cNvSpPr txBox="1"/>
          <p:nvPr/>
        </p:nvSpPr>
        <p:spPr>
          <a:xfrm>
            <a:off x="4501201" y="3600490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iy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C76A0F-3C76-4107-B2F6-9FD38305855E}"/>
              </a:ext>
            </a:extLst>
          </p:cNvPr>
          <p:cNvSpPr txBox="1"/>
          <p:nvPr/>
        </p:nvSpPr>
        <p:spPr>
          <a:xfrm>
            <a:off x="6922401" y="3429000"/>
            <a:ext cx="194979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always stress before -ier</a:t>
            </a:r>
            <a:endParaRPr lang="en-GB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67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6322795" y="3402606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nature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4669121" y="288699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6B12BA-AD82-4DC1-AE6A-951BB06359BC}"/>
              </a:ext>
            </a:extLst>
          </p:cNvPr>
          <p:cNvSpPr txBox="1"/>
          <p:nvPr/>
        </p:nvSpPr>
        <p:spPr>
          <a:xfrm>
            <a:off x="5109796" y="366167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94B952-29EF-4F20-9370-9F23F9AB5518}"/>
              </a:ext>
            </a:extLst>
          </p:cNvPr>
          <p:cNvSpPr txBox="1"/>
          <p:nvPr/>
        </p:nvSpPr>
        <p:spPr>
          <a:xfrm>
            <a:off x="3791566" y="2841136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C35149-AA2C-40CB-B9A1-300A71047321}"/>
              </a:ext>
            </a:extLst>
          </p:cNvPr>
          <p:cNvSpPr txBox="1"/>
          <p:nvPr/>
        </p:nvSpPr>
        <p:spPr>
          <a:xfrm>
            <a:off x="3791566" y="3611828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6B1A784-2076-4734-8E80-3F699545D1CF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3747CE-9183-4364-A132-F8399045F692}"/>
              </a:ext>
            </a:extLst>
          </p:cNvPr>
          <p:cNvSpPr txBox="1"/>
          <p:nvPr/>
        </p:nvSpPr>
        <p:spPr>
          <a:xfrm>
            <a:off x="5160606" y="5169218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516601D-8EDB-41D5-80BD-F77B2A45CECC}"/>
              </a:ext>
            </a:extLst>
          </p:cNvPr>
          <p:cNvSpPr txBox="1"/>
          <p:nvPr/>
        </p:nvSpPr>
        <p:spPr>
          <a:xfrm>
            <a:off x="3707182" y="5230217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67E394-B5C4-4F66-9080-A6F78EB4AA08}"/>
              </a:ext>
            </a:extLst>
          </p:cNvPr>
          <p:cNvSpPr txBox="1"/>
          <p:nvPr/>
        </p:nvSpPr>
        <p:spPr>
          <a:xfrm>
            <a:off x="3707182" y="4527861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</p:spTree>
    <p:extLst>
      <p:ext uri="{BB962C8B-B14F-4D97-AF65-F5344CB8AC3E}">
        <p14:creationId xmlns:p14="http://schemas.microsoft.com/office/powerpoint/2010/main" val="188673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4239911" y="305068"/>
            <a:ext cx="52639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/>
              <a:t>majority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occur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dairy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temperature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actual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earlier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nature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Poland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guarantee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r>
              <a:rPr lang="en-GB" sz="4000"/>
              <a:t>women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26314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977303" y="3533043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91150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Poland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4495981" y="291203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4877596" y="371771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C67CB5-38B8-4840-93E1-B7B90C6AAB10}"/>
              </a:ext>
            </a:extLst>
          </p:cNvPr>
          <p:cNvSpPr txBox="1"/>
          <p:nvPr/>
        </p:nvSpPr>
        <p:spPr>
          <a:xfrm>
            <a:off x="3532413" y="2885187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480C84-0A1F-4833-82DD-0E7E34EECCF2}"/>
              </a:ext>
            </a:extLst>
          </p:cNvPr>
          <p:cNvSpPr txBox="1"/>
          <p:nvPr/>
        </p:nvSpPr>
        <p:spPr>
          <a:xfrm>
            <a:off x="3672658" y="3722670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6C4A80-1036-4217-9730-087707938ED6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A881929-85BD-478A-9DF0-FF4CE788CCB1}"/>
              </a:ext>
            </a:extLst>
          </p:cNvPr>
          <p:cNvSpPr txBox="1"/>
          <p:nvPr/>
        </p:nvSpPr>
        <p:spPr>
          <a:xfrm>
            <a:off x="3569428" y="4465613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  <p:sp>
        <p:nvSpPr>
          <p:cNvPr id="11" name="TextBox 18">
            <a:extLst>
              <a:ext uri="{FF2B5EF4-FFF2-40B4-BE49-F238E27FC236}">
                <a16:creationId xmlns:a16="http://schemas.microsoft.com/office/drawing/2014/main" id="{C6400ABD-B125-4F3C-989E-987E7F64CD18}"/>
              </a:ext>
            </a:extLst>
          </p:cNvPr>
          <p:cNvSpPr txBox="1"/>
          <p:nvPr/>
        </p:nvSpPr>
        <p:spPr>
          <a:xfrm>
            <a:off x="3538772" y="5177847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504689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6465907" y="3455655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70576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guarantee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249666" y="287092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F026BA-7E98-4831-890E-5850E17074B1}"/>
              </a:ext>
            </a:extLst>
          </p:cNvPr>
          <p:cNvSpPr txBox="1"/>
          <p:nvPr/>
        </p:nvSpPr>
        <p:spPr>
          <a:xfrm>
            <a:off x="3349089" y="2904498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105E29-3C46-4F20-B056-826027F5E4ED}"/>
              </a:ext>
            </a:extLst>
          </p:cNvPr>
          <p:cNvSpPr txBox="1"/>
          <p:nvPr/>
        </p:nvSpPr>
        <p:spPr>
          <a:xfrm>
            <a:off x="5207547" y="3702971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B75F1D-933C-4B96-8B93-910720E3E426}"/>
              </a:ext>
            </a:extLst>
          </p:cNvPr>
          <p:cNvSpPr txBox="1"/>
          <p:nvPr/>
        </p:nvSpPr>
        <p:spPr>
          <a:xfrm>
            <a:off x="4316394" y="292419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DAC473-456A-45E2-9CA3-061A7CD3AA5E}"/>
              </a:ext>
            </a:extLst>
          </p:cNvPr>
          <p:cNvSpPr txBox="1"/>
          <p:nvPr/>
        </p:nvSpPr>
        <p:spPr>
          <a:xfrm>
            <a:off x="4425113" y="5169218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9E30B9-287D-45C8-8DB4-6E616A64BBE8}"/>
              </a:ext>
            </a:extLst>
          </p:cNvPr>
          <p:cNvSpPr txBox="1"/>
          <p:nvPr/>
        </p:nvSpPr>
        <p:spPr>
          <a:xfrm>
            <a:off x="3089740" y="369037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D281CA-2771-47E4-AF8C-754C3FABF54E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42DF2C-DD2B-4387-B0EC-3316C18E5C94}"/>
              </a:ext>
            </a:extLst>
          </p:cNvPr>
          <p:cNvSpPr txBox="1"/>
          <p:nvPr/>
        </p:nvSpPr>
        <p:spPr>
          <a:xfrm>
            <a:off x="3089740" y="4259970"/>
            <a:ext cx="1371738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stressed suffix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745F6E-82C8-4B7C-A2AD-64EE4842ED21}"/>
              </a:ext>
            </a:extLst>
          </p:cNvPr>
          <p:cNvSpPr txBox="1"/>
          <p:nvPr/>
        </p:nvSpPr>
        <p:spPr>
          <a:xfrm>
            <a:off x="4231920" y="3702972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svs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59BBC2-BCC2-4334-82B2-68079466A25C}"/>
              </a:ext>
            </a:extLst>
          </p:cNvPr>
          <p:cNvSpPr txBox="1"/>
          <p:nvPr/>
        </p:nvSpPr>
        <p:spPr>
          <a:xfrm>
            <a:off x="3048245" y="5198902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</p:spTree>
    <p:extLst>
      <p:ext uri="{BB962C8B-B14F-4D97-AF65-F5344CB8AC3E}">
        <p14:creationId xmlns:p14="http://schemas.microsoft.com/office/powerpoint/2010/main" val="1630923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3082919" y="3538003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70576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women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3082919" y="2899211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F026BA-7E98-4831-890E-5850E17074B1}"/>
              </a:ext>
            </a:extLst>
          </p:cNvPr>
          <p:cNvSpPr txBox="1"/>
          <p:nvPr/>
        </p:nvSpPr>
        <p:spPr>
          <a:xfrm>
            <a:off x="3958436" y="2923238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20D870-1FD3-4379-8B5A-C602C73B972C}"/>
              </a:ext>
            </a:extLst>
          </p:cNvPr>
          <p:cNvSpPr txBox="1"/>
          <p:nvPr/>
        </p:nvSpPr>
        <p:spPr>
          <a:xfrm>
            <a:off x="4606134" y="3746677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5AF6E2-7A77-4D81-B284-3E013402314F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AA5E6E-EEA8-486C-9FAB-E7BE6C2E67E1}"/>
              </a:ext>
            </a:extLst>
          </p:cNvPr>
          <p:cNvSpPr txBox="1"/>
          <p:nvPr/>
        </p:nvSpPr>
        <p:spPr>
          <a:xfrm>
            <a:off x="5819823" y="3715012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53ED3A-D4E8-4913-B4EC-ECED474BD435}"/>
              </a:ext>
            </a:extLst>
          </p:cNvPr>
          <p:cNvSpPr txBox="1"/>
          <p:nvPr/>
        </p:nvSpPr>
        <p:spPr>
          <a:xfrm>
            <a:off x="3106709" y="6037053"/>
            <a:ext cx="83281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EX</a:t>
            </a:r>
          </a:p>
        </p:txBody>
      </p:sp>
    </p:spTree>
    <p:extLst>
      <p:ext uri="{BB962C8B-B14F-4D97-AF65-F5344CB8AC3E}">
        <p14:creationId xmlns:p14="http://schemas.microsoft.com/office/powerpoint/2010/main" val="3550195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8075AAA-6828-4796-8140-2C89765EEDA8}"/>
              </a:ext>
            </a:extLst>
          </p:cNvPr>
          <p:cNvSpPr txBox="1"/>
          <p:nvPr/>
        </p:nvSpPr>
        <p:spPr>
          <a:xfrm>
            <a:off x="7122072" y="3385736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791BC7-B62B-4233-BEC6-A3CA4A113F94}"/>
              </a:ext>
            </a:extLst>
          </p:cNvPr>
          <p:cNvSpPr txBox="1"/>
          <p:nvPr/>
        </p:nvSpPr>
        <p:spPr>
          <a:xfrm>
            <a:off x="8319741" y="104245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5405321" y="644624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807970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ma jo ri ty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028DE30-7418-4CE7-8A47-3F3AE7C18B36}"/>
              </a:ext>
            </a:extLst>
          </p:cNvPr>
          <p:cNvSpPr txBox="1"/>
          <p:nvPr/>
        </p:nvSpPr>
        <p:spPr>
          <a:xfrm>
            <a:off x="4757623" y="2759277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754039" y="99462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844467-854A-4EA5-BAEE-B63C493C113A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AC1CD7-8066-4E2D-AEB0-BAE0EEC96267}"/>
              </a:ext>
            </a:extLst>
          </p:cNvPr>
          <p:cNvSpPr txBox="1"/>
          <p:nvPr/>
        </p:nvSpPr>
        <p:spPr>
          <a:xfrm>
            <a:off x="6462832" y="2759277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4FC078-3D9F-4D16-A797-40938BA2224C}"/>
              </a:ext>
            </a:extLst>
          </p:cNvPr>
          <p:cNvSpPr txBox="1"/>
          <p:nvPr/>
        </p:nvSpPr>
        <p:spPr>
          <a:xfrm>
            <a:off x="7750023" y="2760981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5D5696-391A-49AF-9D79-D6D2E52526D8}"/>
              </a:ext>
            </a:extLst>
          </p:cNvPr>
          <p:cNvSpPr txBox="1"/>
          <p:nvPr/>
        </p:nvSpPr>
        <p:spPr>
          <a:xfrm>
            <a:off x="8593726" y="3135331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ii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49CF21-4C92-4AB7-9840-FA35DD670B6F}"/>
              </a:ext>
            </a:extLst>
          </p:cNvPr>
          <p:cNvSpPr txBox="1"/>
          <p:nvPr/>
        </p:nvSpPr>
        <p:spPr>
          <a:xfrm>
            <a:off x="4262287" y="3307829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ECB68B-C528-40F9-95E8-6BCFD3DA1F61}"/>
              </a:ext>
            </a:extLst>
          </p:cNvPr>
          <p:cNvSpPr txBox="1"/>
          <p:nvPr/>
        </p:nvSpPr>
        <p:spPr>
          <a:xfrm>
            <a:off x="7695889" y="4208342"/>
            <a:ext cx="194979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always stress before -ity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C4061C-2665-4EDF-A3F6-E18AD3E22659}"/>
              </a:ext>
            </a:extLst>
          </p:cNvPr>
          <p:cNvSpPr txBox="1"/>
          <p:nvPr/>
        </p:nvSpPr>
        <p:spPr>
          <a:xfrm>
            <a:off x="5034189" y="3910363"/>
            <a:ext cx="216684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short + 2 weak</a:t>
            </a:r>
          </a:p>
        </p:txBody>
      </p:sp>
    </p:spTree>
    <p:extLst>
      <p:ext uri="{BB962C8B-B14F-4D97-AF65-F5344CB8AC3E}">
        <p14:creationId xmlns:p14="http://schemas.microsoft.com/office/powerpoint/2010/main" val="3283021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6424602" y="857784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o ccur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863190" y="778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1B8CBB-3154-4757-A36D-F61A9E82FEE6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E272A8-26F1-4F31-A883-AE0BE2CA3A78}"/>
              </a:ext>
            </a:extLst>
          </p:cNvPr>
          <p:cNvSpPr txBox="1"/>
          <p:nvPr/>
        </p:nvSpPr>
        <p:spPr>
          <a:xfrm>
            <a:off x="4151669" y="3261005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01C898-E73D-42FE-865F-10955975AFC5}"/>
              </a:ext>
            </a:extLst>
          </p:cNvPr>
          <p:cNvSpPr txBox="1"/>
          <p:nvPr/>
        </p:nvSpPr>
        <p:spPr>
          <a:xfrm>
            <a:off x="6424602" y="2904498"/>
            <a:ext cx="1512743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 + 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E40227-A9E7-47A1-A4C5-619136FD66AF}"/>
              </a:ext>
            </a:extLst>
          </p:cNvPr>
          <p:cNvSpPr txBox="1"/>
          <p:nvPr/>
        </p:nvSpPr>
        <p:spPr>
          <a:xfrm>
            <a:off x="5038493" y="4602860"/>
            <a:ext cx="207878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2-syllable verb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9C540D-CD79-4E55-8617-F3AD40C5819F}"/>
              </a:ext>
            </a:extLst>
          </p:cNvPr>
          <p:cNvSpPr txBox="1"/>
          <p:nvPr/>
        </p:nvSpPr>
        <p:spPr>
          <a:xfrm>
            <a:off x="5109082" y="995456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610EE9-D18A-4CEF-A45A-59576EFA89D7}"/>
              </a:ext>
            </a:extLst>
          </p:cNvPr>
          <p:cNvSpPr txBox="1"/>
          <p:nvPr/>
        </p:nvSpPr>
        <p:spPr>
          <a:xfrm>
            <a:off x="4914637" y="2755508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4" name="TextBox 18">
            <a:extLst>
              <a:ext uri="{FF2B5EF4-FFF2-40B4-BE49-F238E27FC236}">
                <a16:creationId xmlns:a16="http://schemas.microsoft.com/office/drawing/2014/main" id="{C6400ABD-B125-4F3C-989E-987E7F64CD18}"/>
              </a:ext>
            </a:extLst>
          </p:cNvPr>
          <p:cNvSpPr txBox="1"/>
          <p:nvPr/>
        </p:nvSpPr>
        <p:spPr>
          <a:xfrm>
            <a:off x="5486048" y="3529848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</p:spTree>
    <p:extLst>
      <p:ext uri="{BB962C8B-B14F-4D97-AF65-F5344CB8AC3E}">
        <p14:creationId xmlns:p14="http://schemas.microsoft.com/office/powerpoint/2010/main" val="784118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971251" y="661937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dai ry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970660" y="778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6F6A6D-BD8A-433C-8C3A-790D05C7ECF7}"/>
              </a:ext>
            </a:extLst>
          </p:cNvPr>
          <p:cNvSpPr txBox="1"/>
          <p:nvPr/>
        </p:nvSpPr>
        <p:spPr>
          <a:xfrm>
            <a:off x="6077887" y="2734976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6745282" y="1211973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CE5B36-A7E7-432D-BA6A-B19596AD0D26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43BF24-E680-4593-80E1-8F3D80D83226}"/>
              </a:ext>
            </a:extLst>
          </p:cNvPr>
          <p:cNvSpPr txBox="1"/>
          <p:nvPr/>
        </p:nvSpPr>
        <p:spPr>
          <a:xfrm>
            <a:off x="7003051" y="2990110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ii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72B5C9-5683-4A89-86B0-8515EA0BBBE8}"/>
              </a:ext>
            </a:extLst>
          </p:cNvPr>
          <p:cNvSpPr txBox="1"/>
          <p:nvPr/>
        </p:nvSpPr>
        <p:spPr>
          <a:xfrm>
            <a:off x="4878972" y="3146512"/>
            <a:ext cx="1311479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 digraph</a:t>
            </a:r>
          </a:p>
        </p:txBody>
      </p:sp>
    </p:spTree>
    <p:extLst>
      <p:ext uri="{BB962C8B-B14F-4D97-AF65-F5344CB8AC3E}">
        <p14:creationId xmlns:p14="http://schemas.microsoft.com/office/powerpoint/2010/main" val="1880753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2614004" y="832995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tem pera ture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772151" y="778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01C20F-4A99-4492-A0BD-38D4A388C094}"/>
              </a:ext>
            </a:extLst>
          </p:cNvPr>
          <p:cNvSpPr txBox="1"/>
          <p:nvPr/>
        </p:nvSpPr>
        <p:spPr>
          <a:xfrm>
            <a:off x="7278787" y="2759304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8495321" y="104245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A8418F-A44E-4436-9D6D-5EE356F7A69A}"/>
              </a:ext>
            </a:extLst>
          </p:cNvPr>
          <p:cNvSpPr txBox="1"/>
          <p:nvPr/>
        </p:nvSpPr>
        <p:spPr>
          <a:xfrm>
            <a:off x="8659053" y="2966368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8D4C91-A5A9-46DB-8195-8CFCA2AE13D3}"/>
              </a:ext>
            </a:extLst>
          </p:cNvPr>
          <p:cNvSpPr txBox="1"/>
          <p:nvPr/>
        </p:nvSpPr>
        <p:spPr>
          <a:xfrm>
            <a:off x="10185082" y="1291466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A4D032-25BA-4E52-8441-9772C9F14ADD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A72128-7353-49B6-8C25-7221E2062EA5}"/>
              </a:ext>
            </a:extLst>
          </p:cNvPr>
          <p:cNvSpPr txBox="1"/>
          <p:nvPr/>
        </p:nvSpPr>
        <p:spPr>
          <a:xfrm>
            <a:off x="4147196" y="2797404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80DB59-E642-430C-8098-D1F02884C3A2}"/>
              </a:ext>
            </a:extLst>
          </p:cNvPr>
          <p:cNvSpPr txBox="1"/>
          <p:nvPr/>
        </p:nvSpPr>
        <p:spPr>
          <a:xfrm>
            <a:off x="6587731" y="3341333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67A729-34EA-4293-86AC-22F7D66E0553}"/>
              </a:ext>
            </a:extLst>
          </p:cNvPr>
          <p:cNvSpPr txBox="1"/>
          <p:nvPr/>
        </p:nvSpPr>
        <p:spPr>
          <a:xfrm>
            <a:off x="5202384" y="1314550"/>
            <a:ext cx="1139533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delete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8D690C-5944-496B-A953-24E5CE05D43E}"/>
              </a:ext>
            </a:extLst>
          </p:cNvPr>
          <p:cNvSpPr txBox="1"/>
          <p:nvPr/>
        </p:nvSpPr>
        <p:spPr>
          <a:xfrm>
            <a:off x="2407116" y="2820017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FEC67A-5E40-44E9-8DE3-DBA2C9E3BDA8}"/>
              </a:ext>
            </a:extLst>
          </p:cNvPr>
          <p:cNvSpPr txBox="1"/>
          <p:nvPr/>
        </p:nvSpPr>
        <p:spPr>
          <a:xfrm>
            <a:off x="7766483" y="3869096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  <p:sp>
        <p:nvSpPr>
          <p:cNvPr id="20" name="TextBox 18">
            <a:extLst>
              <a:ext uri="{FF2B5EF4-FFF2-40B4-BE49-F238E27FC236}">
                <a16:creationId xmlns:a16="http://schemas.microsoft.com/office/drawing/2014/main" id="{73A34DD2-F8D1-436F-BB55-25821900A147}"/>
              </a:ext>
            </a:extLst>
          </p:cNvPr>
          <p:cNvSpPr txBox="1"/>
          <p:nvPr/>
        </p:nvSpPr>
        <p:spPr>
          <a:xfrm>
            <a:off x="3974998" y="3428033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430825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3886201" y="378704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2330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a ctual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492574" y="116116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400ABD-B125-4F3C-989E-987E7F64CD18}"/>
              </a:ext>
            </a:extLst>
          </p:cNvPr>
          <p:cNvSpPr txBox="1"/>
          <p:nvPr/>
        </p:nvSpPr>
        <p:spPr>
          <a:xfrm>
            <a:off x="5635449" y="3699166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E97693-521B-49F2-BC98-5C18A6BE9186}"/>
              </a:ext>
            </a:extLst>
          </p:cNvPr>
          <p:cNvSpPr txBox="1"/>
          <p:nvPr/>
        </p:nvSpPr>
        <p:spPr>
          <a:xfrm>
            <a:off x="6526533" y="2989157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D5F93A-F23F-4539-9187-65ED3B60FA1C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347D92-A7F1-49A0-99F8-A379B0C4D378}"/>
              </a:ext>
            </a:extLst>
          </p:cNvPr>
          <p:cNvSpPr txBox="1"/>
          <p:nvPr/>
        </p:nvSpPr>
        <p:spPr>
          <a:xfrm>
            <a:off x="6631764" y="89005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06BEF7-B0F9-47D6-9817-903A9E633CA2}"/>
              </a:ext>
            </a:extLst>
          </p:cNvPr>
          <p:cNvSpPr txBox="1"/>
          <p:nvPr/>
        </p:nvSpPr>
        <p:spPr>
          <a:xfrm>
            <a:off x="4659412" y="2830935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FCD6B8-D377-40F4-8101-BDA8D9C7D1EA}"/>
              </a:ext>
            </a:extLst>
          </p:cNvPr>
          <p:cNvSpPr txBox="1"/>
          <p:nvPr/>
        </p:nvSpPr>
        <p:spPr>
          <a:xfrm>
            <a:off x="4078007" y="3398722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98E81F-6BA4-46F6-B60D-5B68C592808A}"/>
              </a:ext>
            </a:extLst>
          </p:cNvPr>
          <p:cNvSpPr txBox="1"/>
          <p:nvPr/>
        </p:nvSpPr>
        <p:spPr>
          <a:xfrm>
            <a:off x="6526533" y="4865120"/>
            <a:ext cx="194979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always stress before -ual</a:t>
            </a:r>
            <a:endParaRPr lang="en-GB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276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428187" y="773250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ear lier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875989" y="778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7BCDC8-13FB-4344-93F0-C7ADEF9BD5F8}"/>
              </a:ext>
            </a:extLst>
          </p:cNvPr>
          <p:cNvSpPr txBox="1"/>
          <p:nvPr/>
        </p:nvSpPr>
        <p:spPr>
          <a:xfrm>
            <a:off x="5772151" y="2775688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E19E7D-AC86-479E-B818-4E443DA67D34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975C73-BB80-421A-8A7F-6E2D39C95D59}"/>
              </a:ext>
            </a:extLst>
          </p:cNvPr>
          <p:cNvSpPr txBox="1"/>
          <p:nvPr/>
        </p:nvSpPr>
        <p:spPr>
          <a:xfrm>
            <a:off x="6887408" y="104245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B20FE8-EB37-4A09-96A1-80001DBB4AB8}"/>
              </a:ext>
            </a:extLst>
          </p:cNvPr>
          <p:cNvSpPr txBox="1"/>
          <p:nvPr/>
        </p:nvSpPr>
        <p:spPr>
          <a:xfrm>
            <a:off x="4231666" y="2840944"/>
            <a:ext cx="1512743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vowel + 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0976F0-5A2E-4E9B-88D2-CB0218306A88}"/>
              </a:ext>
            </a:extLst>
          </p:cNvPr>
          <p:cNvSpPr txBox="1"/>
          <p:nvPr/>
        </p:nvSpPr>
        <p:spPr>
          <a:xfrm>
            <a:off x="6887408" y="3071776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iy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D354D8-6576-4D0F-9313-673F0811843D}"/>
              </a:ext>
            </a:extLst>
          </p:cNvPr>
          <p:cNvSpPr txBox="1"/>
          <p:nvPr/>
        </p:nvSpPr>
        <p:spPr>
          <a:xfrm>
            <a:off x="6523687" y="4112645"/>
            <a:ext cx="194979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always stress before -ier</a:t>
            </a:r>
            <a:endParaRPr lang="en-GB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2919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124976" y="796786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577325" y="1273283"/>
            <a:ext cx="90011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na ture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375736" y="60440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6B12BA-AD82-4DC1-AE6A-951BB06359BC}"/>
              </a:ext>
            </a:extLst>
          </p:cNvPr>
          <p:cNvSpPr txBox="1"/>
          <p:nvPr/>
        </p:nvSpPr>
        <p:spPr>
          <a:xfrm>
            <a:off x="6596802" y="104245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94B952-29EF-4F20-9370-9F23F9AB5518}"/>
              </a:ext>
            </a:extLst>
          </p:cNvPr>
          <p:cNvSpPr txBox="1"/>
          <p:nvPr/>
        </p:nvSpPr>
        <p:spPr>
          <a:xfrm>
            <a:off x="5318022" y="2828511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C35149-AA2C-40CB-B9A1-300A71047321}"/>
              </a:ext>
            </a:extLst>
          </p:cNvPr>
          <p:cNvSpPr txBox="1"/>
          <p:nvPr/>
        </p:nvSpPr>
        <p:spPr>
          <a:xfrm>
            <a:off x="6645078" y="2981921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6B1A784-2076-4734-8E80-3F699545D1CF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3747CE-9183-4364-A132-F8399045F692}"/>
              </a:ext>
            </a:extLst>
          </p:cNvPr>
          <p:cNvSpPr txBox="1"/>
          <p:nvPr/>
        </p:nvSpPr>
        <p:spPr>
          <a:xfrm>
            <a:off x="8299132" y="1691577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516601D-8EDB-41D5-80BD-F77B2A45CECC}"/>
              </a:ext>
            </a:extLst>
          </p:cNvPr>
          <p:cNvSpPr txBox="1"/>
          <p:nvPr/>
        </p:nvSpPr>
        <p:spPr>
          <a:xfrm>
            <a:off x="5867964" y="3623847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67E394-B5C4-4F66-9080-A6F78EB4AA08}"/>
              </a:ext>
            </a:extLst>
          </p:cNvPr>
          <p:cNvSpPr txBox="1"/>
          <p:nvPr/>
        </p:nvSpPr>
        <p:spPr>
          <a:xfrm>
            <a:off x="4508588" y="3491837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</p:spTree>
    <p:extLst>
      <p:ext uri="{BB962C8B-B14F-4D97-AF65-F5344CB8AC3E}">
        <p14:creationId xmlns:p14="http://schemas.microsoft.com/office/powerpoint/2010/main" val="12651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majority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15479516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113233" y="579533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91150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Po land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747583" y="778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6A08A5-D72D-44CD-B47C-80CEC7322554}"/>
              </a:ext>
            </a:extLst>
          </p:cNvPr>
          <p:cNvSpPr txBox="1"/>
          <p:nvPr/>
        </p:nvSpPr>
        <p:spPr>
          <a:xfrm>
            <a:off x="6591493" y="1273283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C67CB5-38B8-4840-93E1-B7B90C6AAB10}"/>
              </a:ext>
            </a:extLst>
          </p:cNvPr>
          <p:cNvSpPr txBox="1"/>
          <p:nvPr/>
        </p:nvSpPr>
        <p:spPr>
          <a:xfrm>
            <a:off x="5210195" y="2810497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480C84-0A1F-4833-82DD-0E7E34EECCF2}"/>
              </a:ext>
            </a:extLst>
          </p:cNvPr>
          <p:cNvSpPr txBox="1"/>
          <p:nvPr/>
        </p:nvSpPr>
        <p:spPr>
          <a:xfrm>
            <a:off x="5887828" y="2897686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6C4A80-1036-4217-9730-087707938ED6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A881929-85BD-478A-9DF0-FF4CE788CCB1}"/>
              </a:ext>
            </a:extLst>
          </p:cNvPr>
          <p:cNvSpPr txBox="1"/>
          <p:nvPr/>
        </p:nvSpPr>
        <p:spPr>
          <a:xfrm>
            <a:off x="4560028" y="3407431"/>
            <a:ext cx="83558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vcv</a:t>
            </a:r>
          </a:p>
        </p:txBody>
      </p:sp>
      <p:sp>
        <p:nvSpPr>
          <p:cNvPr id="11" name="TextBox 18">
            <a:extLst>
              <a:ext uri="{FF2B5EF4-FFF2-40B4-BE49-F238E27FC236}">
                <a16:creationId xmlns:a16="http://schemas.microsoft.com/office/drawing/2014/main" id="{F44FDC6E-0863-4935-9191-BCF650B247C4}"/>
              </a:ext>
            </a:extLst>
          </p:cNvPr>
          <p:cNvSpPr txBox="1"/>
          <p:nvPr/>
        </p:nvSpPr>
        <p:spPr>
          <a:xfrm>
            <a:off x="7046330" y="2855883"/>
            <a:ext cx="992093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blend</a:t>
            </a:r>
          </a:p>
        </p:txBody>
      </p:sp>
    </p:spTree>
    <p:extLst>
      <p:ext uri="{BB962C8B-B14F-4D97-AF65-F5344CB8AC3E}">
        <p14:creationId xmlns:p14="http://schemas.microsoft.com/office/powerpoint/2010/main" val="35830923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7971784" y="702930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70576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gua ran tee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264698" y="81187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F026BA-7E98-4831-890E-5850E17074B1}"/>
              </a:ext>
            </a:extLst>
          </p:cNvPr>
          <p:cNvSpPr txBox="1"/>
          <p:nvPr/>
        </p:nvSpPr>
        <p:spPr>
          <a:xfrm>
            <a:off x="4779572" y="2828520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105E29-3C46-4F20-B056-826027F5E4ED}"/>
              </a:ext>
            </a:extLst>
          </p:cNvPr>
          <p:cNvSpPr txBox="1"/>
          <p:nvPr/>
        </p:nvSpPr>
        <p:spPr>
          <a:xfrm>
            <a:off x="5588547" y="2854138"/>
            <a:ext cx="1014905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schwa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B75F1D-933C-4B96-8B93-910720E3E426}"/>
              </a:ext>
            </a:extLst>
          </p:cNvPr>
          <p:cNvSpPr txBox="1"/>
          <p:nvPr/>
        </p:nvSpPr>
        <p:spPr>
          <a:xfrm>
            <a:off x="7009761" y="2791878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F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DAC473-456A-45E2-9CA3-061A7CD3AA5E}"/>
              </a:ext>
            </a:extLst>
          </p:cNvPr>
          <p:cNvSpPr txBox="1"/>
          <p:nvPr/>
        </p:nvSpPr>
        <p:spPr>
          <a:xfrm>
            <a:off x="3371712" y="2900305"/>
            <a:ext cx="1077957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7030A0"/>
                </a:solidFill>
              </a:rPr>
              <a:t>silent</a:t>
            </a:r>
          </a:p>
          <a:p>
            <a:pPr algn="ctr"/>
            <a:r>
              <a:rPr lang="en-GB" sz="2400">
                <a:solidFill>
                  <a:srgbClr val="7030A0"/>
                </a:solidFill>
              </a:rPr>
              <a:t>letter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9E30B9-287D-45C8-8DB4-6E616A64BBE8}"/>
              </a:ext>
            </a:extLst>
          </p:cNvPr>
          <p:cNvSpPr txBox="1"/>
          <p:nvPr/>
        </p:nvSpPr>
        <p:spPr>
          <a:xfrm>
            <a:off x="8281310" y="3101758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D281CA-2771-47E4-AF8C-754C3FABF54E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42DF2C-DD2B-4387-B0EC-3316C18E5C94}"/>
              </a:ext>
            </a:extLst>
          </p:cNvPr>
          <p:cNvSpPr txBox="1"/>
          <p:nvPr/>
        </p:nvSpPr>
        <p:spPr>
          <a:xfrm>
            <a:off x="8081790" y="3792843"/>
            <a:ext cx="1371738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B050"/>
                </a:solidFill>
              </a:rPr>
              <a:t>stressed suffix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745F6E-82C8-4B7C-A2AD-64EE4842ED21}"/>
              </a:ext>
            </a:extLst>
          </p:cNvPr>
          <p:cNvSpPr txBox="1"/>
          <p:nvPr/>
        </p:nvSpPr>
        <p:spPr>
          <a:xfrm>
            <a:off x="4176264" y="3865762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svs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59BBC2-BCC2-4334-82B2-68079466A25C}"/>
              </a:ext>
            </a:extLst>
          </p:cNvPr>
          <p:cNvSpPr txBox="1"/>
          <p:nvPr/>
        </p:nvSpPr>
        <p:spPr>
          <a:xfrm>
            <a:off x="2785578" y="3947698"/>
            <a:ext cx="1183675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>
                <a:solidFill>
                  <a:srgbClr val="7030A0"/>
                </a:solidFill>
              </a:rPr>
              <a:t>con. digraph</a:t>
            </a:r>
          </a:p>
        </p:txBody>
      </p:sp>
    </p:spTree>
    <p:extLst>
      <p:ext uri="{BB962C8B-B14F-4D97-AF65-F5344CB8AC3E}">
        <p14:creationId xmlns:p14="http://schemas.microsoft.com/office/powerpoint/2010/main" val="1154481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7D858C7-58B5-46F9-BBCA-DE73E0CF080C}"/>
              </a:ext>
            </a:extLst>
          </p:cNvPr>
          <p:cNvSpPr txBox="1"/>
          <p:nvPr/>
        </p:nvSpPr>
        <p:spPr>
          <a:xfrm>
            <a:off x="4081286" y="760552"/>
            <a:ext cx="1219200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stressed</a:t>
            </a:r>
          </a:p>
          <a:p>
            <a:pPr algn="ctr"/>
            <a:r>
              <a:rPr lang="en-GB" sz="2400">
                <a:solidFill>
                  <a:srgbClr val="0070C0"/>
                </a:solidFill>
              </a:rPr>
              <a:t>syllable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30CDB5-9DF3-4F5E-A4E2-6B87B6AA6CAD}"/>
              </a:ext>
            </a:extLst>
          </p:cNvPr>
          <p:cNvCxnSpPr>
            <a:cxnSpLocks/>
          </p:cNvCxnSpPr>
          <p:nvPr/>
        </p:nvCxnSpPr>
        <p:spPr>
          <a:xfrm>
            <a:off x="1022494" y="2740812"/>
            <a:ext cx="101107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9F281D6-2286-4D3B-B485-1EA13655D654}"/>
              </a:ext>
            </a:extLst>
          </p:cNvPr>
          <p:cNvSpPr txBox="1"/>
          <p:nvPr/>
        </p:nvSpPr>
        <p:spPr>
          <a:xfrm>
            <a:off x="1270576" y="1273283"/>
            <a:ext cx="96508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wo men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7D2600-C112-437E-8A5D-416494B3C4E8}"/>
              </a:ext>
            </a:extLst>
          </p:cNvPr>
          <p:cNvSpPr txBox="1"/>
          <p:nvPr/>
        </p:nvSpPr>
        <p:spPr>
          <a:xfrm>
            <a:off x="5532241" y="77853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F026BA-7E98-4831-890E-5850E17074B1}"/>
              </a:ext>
            </a:extLst>
          </p:cNvPr>
          <p:cNvSpPr txBox="1"/>
          <p:nvPr/>
        </p:nvSpPr>
        <p:spPr>
          <a:xfrm>
            <a:off x="5300486" y="2820658"/>
            <a:ext cx="647698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C000"/>
                </a:solidFill>
              </a:rPr>
              <a:t>vc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20D870-1FD3-4379-8B5A-C602C73B972C}"/>
              </a:ext>
            </a:extLst>
          </p:cNvPr>
          <p:cNvSpPr txBox="1"/>
          <p:nvPr/>
        </p:nvSpPr>
        <p:spPr>
          <a:xfrm>
            <a:off x="7201522" y="1072510"/>
            <a:ext cx="909674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suffix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5AF6E2-7A77-4D81-B284-3E013402314F}"/>
              </a:ext>
            </a:extLst>
          </p:cNvPr>
          <p:cNvSpPr txBox="1"/>
          <p:nvPr/>
        </p:nvSpPr>
        <p:spPr>
          <a:xfrm>
            <a:off x="337304" y="2912035"/>
            <a:ext cx="22412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No. syllables: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syllable: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Stressed vowel sound: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Other features:</a:t>
            </a:r>
          </a:p>
          <a:p>
            <a:endParaRPr lang="en-GB" i="1"/>
          </a:p>
          <a:p>
            <a:endParaRPr lang="en-GB" i="1"/>
          </a:p>
          <a:p>
            <a:r>
              <a:rPr lang="en-GB" i="1"/>
              <a:t>Exceptions: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AA5E6E-EEA8-486C-9FAB-E7BE6C2E67E1}"/>
              </a:ext>
            </a:extLst>
          </p:cNvPr>
          <p:cNvSpPr txBox="1"/>
          <p:nvPr/>
        </p:nvSpPr>
        <p:spPr>
          <a:xfrm>
            <a:off x="7073844" y="2874439"/>
            <a:ext cx="732172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0070C0"/>
                </a:solidFill>
              </a:rPr>
              <a:t>i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53ED3A-D4E8-4913-B4EC-ECED474BD435}"/>
              </a:ext>
            </a:extLst>
          </p:cNvPr>
          <p:cNvSpPr txBox="1"/>
          <p:nvPr/>
        </p:nvSpPr>
        <p:spPr>
          <a:xfrm>
            <a:off x="4690886" y="3493878"/>
            <a:ext cx="832817" cy="461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EX</a:t>
            </a:r>
          </a:p>
        </p:txBody>
      </p:sp>
    </p:spTree>
    <p:extLst>
      <p:ext uri="{BB962C8B-B14F-4D97-AF65-F5344CB8AC3E}">
        <p14:creationId xmlns:p14="http://schemas.microsoft.com/office/powerpoint/2010/main" val="321710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occur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616841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dairy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62684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temperature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88441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actual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32982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earlier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648873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F00563-FE71-4BC2-A7BD-39073B23817B}"/>
              </a:ext>
            </a:extLst>
          </p:cNvPr>
          <p:cNvSpPr txBox="1"/>
          <p:nvPr/>
        </p:nvSpPr>
        <p:spPr>
          <a:xfrm>
            <a:off x="1853513" y="2497976"/>
            <a:ext cx="848497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/>
              <a:t>nature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769793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648</Words>
  <Application>Microsoft Office PowerPoint</Application>
  <PresentationFormat>Widescreen</PresentationFormat>
  <Paragraphs>497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Purland</dc:creator>
  <cp:lastModifiedBy>Matt Purland</cp:lastModifiedBy>
  <cp:revision>191</cp:revision>
  <cp:lastPrinted>2021-06-08T17:23:04Z</cp:lastPrinted>
  <dcterms:created xsi:type="dcterms:W3CDTF">2021-04-30T13:12:42Z</dcterms:created>
  <dcterms:modified xsi:type="dcterms:W3CDTF">2021-09-16T09:17:56Z</dcterms:modified>
</cp:coreProperties>
</file>